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47" r:id="rId3"/>
    <p:sldId id="316" r:id="rId4"/>
    <p:sldId id="380" r:id="rId5"/>
    <p:sldId id="381" r:id="rId6"/>
    <p:sldId id="256" r:id="rId7"/>
    <p:sldId id="257" r:id="rId8"/>
    <p:sldId id="274" r:id="rId9"/>
    <p:sldId id="379" r:id="rId10"/>
    <p:sldId id="311" r:id="rId11"/>
    <p:sldId id="284" r:id="rId12"/>
    <p:sldId id="286" r:id="rId13"/>
    <p:sldId id="288" r:id="rId14"/>
    <p:sldId id="290" r:id="rId15"/>
    <p:sldId id="292" r:id="rId16"/>
    <p:sldId id="312" r:id="rId17"/>
    <p:sldId id="313" r:id="rId18"/>
    <p:sldId id="389" r:id="rId19"/>
    <p:sldId id="390" r:id="rId20"/>
    <p:sldId id="383" r:id="rId21"/>
    <p:sldId id="384" r:id="rId22"/>
    <p:sldId id="386" r:id="rId23"/>
    <p:sldId id="388" r:id="rId24"/>
    <p:sldId id="391" r:id="rId25"/>
    <p:sldId id="266" r:id="rId26"/>
    <p:sldId id="279" r:id="rId27"/>
    <p:sldId id="296" r:id="rId28"/>
    <p:sldId id="268" r:id="rId29"/>
    <p:sldId id="278" r:id="rId30"/>
    <p:sldId id="300" r:id="rId31"/>
    <p:sldId id="302" r:id="rId32"/>
    <p:sldId id="270" r:id="rId33"/>
    <p:sldId id="280" r:id="rId34"/>
    <p:sldId id="281" r:id="rId35"/>
    <p:sldId id="282" r:id="rId36"/>
    <p:sldId id="273" r:id="rId37"/>
  </p:sldIdLst>
  <p:sldSz cx="9144000" cy="6858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8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93B0C-DEA0-4E63-B6C7-2790063A51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19C6-5EF4-4128-ACBD-D3435D265A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592" y="497421"/>
            <a:ext cx="7836814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849028"/>
            <a:ext cx="7852663" cy="2607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80080" y="3124835"/>
            <a:ext cx="2442845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dirty="0">
                <a:latin typeface="Verdana" panose="020B0604030504040204"/>
                <a:cs typeface="Verdana" panose="020B0604030504040204"/>
              </a:rPr>
              <a:t>Catelogue</a:t>
            </a:r>
            <a:r>
              <a:rPr lang="en-US" sz="2400" dirty="0">
                <a:latin typeface="Verdana" panose="020B0604030504040204"/>
                <a:cs typeface="Verdana" panose="020B0604030504040204"/>
              </a:rPr>
              <a:t> </a:t>
            </a:r>
            <a:endParaRPr lang="en-US" sz="24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8605" y="664845"/>
            <a:ext cx="2279015" cy="47879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253" y="626998"/>
            <a:ext cx="2808731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文本框 4"/>
          <p:cNvSpPr txBox="1"/>
          <p:nvPr/>
        </p:nvSpPr>
        <p:spPr>
          <a:xfrm>
            <a:off x="617855" y="5207000"/>
            <a:ext cx="7840345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 marR="5080" indent="175260">
              <a:lnSpc>
                <a:spcPct val="120000"/>
              </a:lnSpc>
            </a:pP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Nationa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l</a:t>
            </a: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P</a:t>
            </a:r>
            <a:r>
              <a:rPr spc="5" dirty="0">
                <a:latin typeface="Verdana" panose="020B0604030504040204"/>
                <a:cs typeface="Verdana" panose="020B0604030504040204"/>
                <a:sym typeface="+mn-ea"/>
              </a:rPr>
              <a:t>h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ar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m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aceutical</a:t>
            </a:r>
            <a:r>
              <a:rPr spc="-60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G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r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oup H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e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nan</a:t>
            </a:r>
            <a:r>
              <a:rPr spc="-30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Med</a:t>
            </a:r>
            <a:r>
              <a:rPr spc="-20" dirty="0">
                <a:latin typeface="Verdana" panose="020B0604030504040204"/>
                <a:cs typeface="Verdana" panose="020B0604030504040204"/>
                <a:sym typeface="+mn-ea"/>
              </a:rPr>
              <a:t>i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cal</a:t>
            </a:r>
            <a:r>
              <a:rPr spc="-15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spc="5" dirty="0">
                <a:latin typeface="Verdana" panose="020B0604030504040204"/>
                <a:cs typeface="Verdana" panose="020B0604030504040204"/>
                <a:sym typeface="+mn-ea"/>
              </a:rPr>
              <a:t>E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quip</a:t>
            </a:r>
            <a:r>
              <a:rPr spc="-15" dirty="0">
                <a:latin typeface="Verdana" panose="020B0604030504040204"/>
                <a:cs typeface="Verdana" panose="020B0604030504040204"/>
                <a:sym typeface="+mn-ea"/>
              </a:rPr>
              <a:t>m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e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nt</a:t>
            </a:r>
            <a:r>
              <a:rPr spc="-15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C</a:t>
            </a:r>
            <a:r>
              <a:rPr spc="-25" dirty="0">
                <a:latin typeface="Verdana" panose="020B0604030504040204"/>
                <a:cs typeface="Verdana" panose="020B0604030504040204"/>
                <a:sym typeface="+mn-ea"/>
              </a:rPr>
              <a:t>o</a:t>
            </a:r>
            <a:r>
              <a:rPr spc="-130" dirty="0">
                <a:latin typeface="Verdana" panose="020B0604030504040204"/>
                <a:cs typeface="Verdana" panose="020B0604030504040204"/>
                <a:sym typeface="+mn-ea"/>
              </a:rPr>
              <a:t>.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,Ltd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52040" y="5630545"/>
            <a:ext cx="38912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 marR="5080" indent="175260">
              <a:lnSpc>
                <a:spcPct val="120000"/>
              </a:lnSpc>
            </a:pPr>
            <a:r>
              <a:rPr lang="en-US"/>
              <a:t>Anyang General International Co., Ltd.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42135" y="3241675"/>
            <a:ext cx="561340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dirty="0">
                <a:latin typeface="Verdana" panose="020B0604030504040204"/>
                <a:cs typeface="Verdana" panose="020B0604030504040204"/>
              </a:rPr>
              <a:t>Protective </a:t>
            </a:r>
            <a:r>
              <a:rPr lang="en-US" sz="4500" dirty="0">
                <a:latin typeface="Verdana" panose="020B0604030504040204"/>
                <a:cs typeface="Verdana" panose="020B0604030504040204"/>
              </a:rPr>
              <a:t>G</a:t>
            </a:r>
            <a:r>
              <a:rPr sz="4500" dirty="0">
                <a:latin typeface="Verdana" panose="020B0604030504040204"/>
                <a:cs typeface="Verdana" panose="020B0604030504040204"/>
              </a:rPr>
              <a:t>oggles </a:t>
            </a:r>
            <a:endParaRPr sz="45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777" y="515201"/>
            <a:ext cx="7836814" cy="1205230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ym typeface="+mn-ea"/>
              </a:rPr>
              <a:t>Picture</a:t>
            </a:r>
            <a:br>
              <a:rPr lang="en-US" sz="2400" dirty="0">
                <a:sym typeface="+mn-ea"/>
              </a:rPr>
            </a:br>
            <a:r>
              <a:rPr sz="2400" dirty="0">
                <a:sym typeface="+mn-ea"/>
              </a:rPr>
              <a:t>Protective </a:t>
            </a:r>
            <a:r>
              <a:rPr lang="en-US" sz="2400" dirty="0">
                <a:sym typeface="+mn-ea"/>
              </a:rPr>
              <a:t>G</a:t>
            </a:r>
            <a:r>
              <a:rPr sz="2400" dirty="0">
                <a:sym typeface="+mn-ea"/>
              </a:rPr>
              <a:t>oggles</a:t>
            </a:r>
            <a:r>
              <a:rPr sz="2400" dirty="0"/>
              <a:t> </a:t>
            </a:r>
            <a:br>
              <a:rPr dirty="0"/>
            </a:br>
            <a:endParaRPr sz="1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74875" y="1720215"/>
            <a:ext cx="4538345" cy="4262120"/>
          </a:xfrm>
          <a:prstGeom prst="rect">
            <a:avLst/>
          </a:prstGeom>
        </p:spPr>
      </p:pic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777" y="828256"/>
            <a:ext cx="7836814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ym typeface="+mn-ea"/>
              </a:rPr>
              <a:t>Specification</a:t>
            </a:r>
            <a:br>
              <a:rPr lang="en-US" sz="2400" dirty="0">
                <a:sym typeface="+mn-ea"/>
              </a:rPr>
            </a:br>
            <a:r>
              <a:rPr sz="2400" dirty="0">
                <a:sym typeface="+mn-ea"/>
              </a:rPr>
              <a:t>Protective </a:t>
            </a:r>
            <a:r>
              <a:rPr lang="en-US" sz="2400" dirty="0">
                <a:sym typeface="+mn-ea"/>
              </a:rPr>
              <a:t>G</a:t>
            </a:r>
            <a:r>
              <a:rPr sz="2400" dirty="0">
                <a:sym typeface="+mn-ea"/>
              </a:rPr>
              <a:t>oggles</a:t>
            </a:r>
            <a:endParaRPr sz="2400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8025" y="2487930"/>
            <a:ext cx="7761605" cy="2295525"/>
          </a:xfrm>
          <a:prstGeom prst="rect">
            <a:avLst/>
          </a:prstGeom>
        </p:spPr>
      </p:pic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4412" y="2404292"/>
            <a:ext cx="6262371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spc="-5" dirty="0" smtClean="0">
                <a:latin typeface="Verdana" panose="020B0604030504040204"/>
                <a:cs typeface="Verdana" panose="020B0604030504040204"/>
              </a:rPr>
              <a:t>  </a:t>
            </a:r>
            <a:endParaRPr lang="en-US" sz="4500" spc="-5" dirty="0" smtClean="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</a:pPr>
            <a:r>
              <a:rPr lang="en-US" sz="4500" spc="-5" dirty="0">
                <a:latin typeface="Verdana" panose="020B0604030504040204"/>
                <a:cs typeface="Verdana" panose="020B0604030504040204"/>
              </a:rPr>
              <a:t> </a:t>
            </a:r>
            <a:r>
              <a:rPr lang="en-US" sz="4500" spc="-5" dirty="0" smtClean="0">
                <a:latin typeface="Verdana" panose="020B0604030504040204"/>
                <a:cs typeface="Verdana" panose="020B0604030504040204"/>
              </a:rPr>
              <a:t> Protective Uniform</a:t>
            </a:r>
            <a:endParaRPr sz="45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2" y="1566674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3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9292" y="576583"/>
            <a:ext cx="7804607" cy="989965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 smtClean="0"/>
              <a:t>Picture                </a:t>
            </a:r>
            <a:br>
              <a:rPr lang="en-US" sz="2800" spc="-5" dirty="0" smtClean="0"/>
            </a:br>
            <a:r>
              <a:rPr lang="en-US" sz="2400" spc="-5" dirty="0" smtClean="0"/>
              <a:t>Disposable Medical Protective Clothing </a:t>
            </a:r>
            <a:r>
              <a:rPr lang="en-US" altLang="zh-CN" sz="2400">
                <a:sym typeface="+mn-ea"/>
              </a:rPr>
              <a:t>(S</a:t>
            </a:r>
            <a:r>
              <a:rPr lang="zh-CN" altLang="en-US" sz="2400">
                <a:sym typeface="+mn-ea"/>
              </a:rPr>
              <a:t>terile</a:t>
            </a:r>
            <a:r>
              <a:rPr lang="en-US" altLang="zh-CN" sz="2400">
                <a:sym typeface="+mn-ea"/>
              </a:rPr>
              <a:t>)</a:t>
            </a:r>
            <a:endParaRPr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0" y="1676400"/>
            <a:ext cx="6231255" cy="42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 txBox="1"/>
          <p:nvPr/>
        </p:nvSpPr>
        <p:spPr>
          <a:xfrm>
            <a:off x="4545203" y="1868113"/>
            <a:ext cx="7744459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indent="0">
              <a:lnSpc>
                <a:spcPct val="100000"/>
              </a:lnSpc>
              <a:buClr>
                <a:srgbClr val="CC0000"/>
              </a:buClr>
              <a:buFont typeface="Wingdings" panose="05000000000000000000"/>
              <a:buNone/>
              <a:tabLst>
                <a:tab pos="482600" algn="l"/>
              </a:tabLst>
            </a:pPr>
            <a:r>
              <a:rPr lang="en-US" sz="1900" spc="-190" dirty="0" smtClean="0">
                <a:latin typeface="Verdana" panose="020B0604030504040204"/>
                <a:cs typeface="Verdana" panose="020B0604030504040204"/>
              </a:rPr>
              <a:t>Size</a:t>
            </a:r>
            <a:r>
              <a:rPr sz="1900" spc="-5" dirty="0" smtClean="0">
                <a:latin typeface="Verdana" panose="020B0604030504040204"/>
                <a:cs typeface="Verdana" panose="020B0604030504040204"/>
              </a:rPr>
              <a:t>:</a:t>
            </a:r>
            <a:r>
              <a:rPr lang="en-US" sz="1900" spc="-5" dirty="0" smtClean="0">
                <a:latin typeface="Verdana" panose="020B0604030504040204"/>
                <a:cs typeface="Verdana" panose="020B0604030504040204"/>
              </a:rPr>
              <a:t>160,165,170,175,180,185</a:t>
            </a:r>
            <a:endParaRPr sz="1900" dirty="0">
              <a:latin typeface="Verdana" panose="020B0604030504040204"/>
              <a:cs typeface="Verdana" panose="020B0604030504040204"/>
            </a:endParaRPr>
          </a:p>
          <a:p>
            <a:pPr marL="12700" marR="5080" indent="0">
              <a:lnSpc>
                <a:spcPts val="1820"/>
              </a:lnSpc>
              <a:spcBef>
                <a:spcPts val="445"/>
              </a:spcBef>
              <a:buClr>
                <a:srgbClr val="CC0000"/>
              </a:buClr>
              <a:buFont typeface="Wingdings" panose="05000000000000000000"/>
              <a:buNone/>
              <a:tabLst>
                <a:tab pos="482600" algn="l"/>
              </a:tabLst>
            </a:pPr>
            <a:endParaRPr sz="19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a316d0d63351aebe0572f5231b4b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90" y="1696720"/>
            <a:ext cx="4602480" cy="441134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09602" y="1566674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3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509270"/>
            <a:ext cx="7958455" cy="989965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 smtClean="0"/>
              <a:t>Picture                </a:t>
            </a:r>
            <a:br>
              <a:rPr lang="en-US" sz="2800" spc="-5" dirty="0" smtClean="0"/>
            </a:br>
            <a:r>
              <a:rPr lang="en-US" sz="2400" spc="-5" dirty="0" smtClean="0"/>
              <a:t>Disposable Medical Protective Clothing </a:t>
            </a:r>
            <a:r>
              <a:rPr lang="en-US" altLang="zh-CN" sz="2400">
                <a:sym typeface="+mn-ea"/>
              </a:rPr>
              <a:t>(Non-S</a:t>
            </a:r>
            <a:r>
              <a:rPr lang="zh-CN" altLang="en-US" sz="2400">
                <a:sym typeface="+mn-ea"/>
              </a:rPr>
              <a:t>terile</a:t>
            </a:r>
            <a:r>
              <a:rPr lang="en-US" altLang="zh-CN" sz="2400">
                <a:sym typeface="+mn-ea"/>
              </a:rPr>
              <a:t>)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545203" y="1868113"/>
            <a:ext cx="7744459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indent="0">
              <a:lnSpc>
                <a:spcPct val="100000"/>
              </a:lnSpc>
              <a:buClr>
                <a:srgbClr val="CC0000"/>
              </a:buClr>
              <a:buFont typeface="Wingdings" panose="05000000000000000000"/>
              <a:buNone/>
              <a:tabLst>
                <a:tab pos="482600" algn="l"/>
              </a:tabLst>
            </a:pPr>
            <a:r>
              <a:rPr lang="en-US" sz="1900" spc="-190" dirty="0" smtClean="0">
                <a:latin typeface="Verdana" panose="020B0604030504040204"/>
                <a:cs typeface="Verdana" panose="020B0604030504040204"/>
              </a:rPr>
              <a:t>Size</a:t>
            </a:r>
            <a:r>
              <a:rPr sz="1900" spc="-5" dirty="0" smtClean="0">
                <a:latin typeface="Verdana" panose="020B0604030504040204"/>
                <a:cs typeface="Verdana" panose="020B0604030504040204"/>
              </a:rPr>
              <a:t>:</a:t>
            </a:r>
            <a:r>
              <a:rPr lang="en-US" sz="1900" spc="-5" dirty="0" smtClean="0">
                <a:latin typeface="Verdana" panose="020B0604030504040204"/>
                <a:cs typeface="Verdana" panose="020B0604030504040204"/>
              </a:rPr>
              <a:t>160,165,170,175,180,185</a:t>
            </a:r>
            <a:endParaRPr sz="1900" dirty="0">
              <a:latin typeface="Verdana" panose="020B0604030504040204"/>
              <a:cs typeface="Verdana" panose="020B0604030504040204"/>
            </a:endParaRPr>
          </a:p>
          <a:p>
            <a:pPr marL="12700" marR="5080" indent="0">
              <a:lnSpc>
                <a:spcPts val="1820"/>
              </a:lnSpc>
              <a:spcBef>
                <a:spcPts val="445"/>
              </a:spcBef>
              <a:buClr>
                <a:srgbClr val="CC0000"/>
              </a:buClr>
              <a:buFont typeface="Wingdings" panose="05000000000000000000"/>
              <a:buNone/>
              <a:tabLst>
                <a:tab pos="482600" algn="l"/>
              </a:tabLst>
            </a:pPr>
            <a:endParaRPr sz="19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9" name="图片 8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393065"/>
            <a:ext cx="1377315" cy="28956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6075680" y="4064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2" y="1566674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3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509270"/>
            <a:ext cx="7958455" cy="989965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 smtClean="0"/>
              <a:t>Picture                </a:t>
            </a:r>
            <a:br>
              <a:rPr lang="en-US" sz="2800" spc="-5" dirty="0" smtClean="0"/>
            </a:br>
            <a:r>
              <a:rPr lang="en-US" sz="2400" spc="-5" dirty="0" smtClean="0"/>
              <a:t>Gown</a:t>
            </a:r>
            <a:r>
              <a:rPr lang="en-US" sz="2400" spc="-5" dirty="0" smtClean="0"/>
              <a:t> 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545203" y="1868113"/>
            <a:ext cx="7744459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indent="0">
              <a:lnSpc>
                <a:spcPct val="100000"/>
              </a:lnSpc>
              <a:buClr>
                <a:srgbClr val="CC0000"/>
              </a:buClr>
              <a:buFont typeface="Wingdings" panose="05000000000000000000"/>
              <a:buNone/>
              <a:tabLst>
                <a:tab pos="482600" algn="l"/>
              </a:tabLst>
            </a:pPr>
            <a:r>
              <a:rPr lang="en-US" sz="1900" spc="-190" dirty="0" smtClean="0">
                <a:latin typeface="Verdana" panose="020B0604030504040204"/>
                <a:cs typeface="Verdana" panose="020B0604030504040204"/>
              </a:rPr>
              <a:t>Size</a:t>
            </a:r>
            <a:r>
              <a:rPr sz="1900" spc="-5" dirty="0" smtClean="0">
                <a:latin typeface="Verdana" panose="020B0604030504040204"/>
                <a:cs typeface="Verdana" panose="020B0604030504040204"/>
              </a:rPr>
              <a:t>:</a:t>
            </a:r>
            <a:r>
              <a:rPr lang="en-US" sz="1900" spc="-5" dirty="0" smtClean="0">
                <a:latin typeface="Verdana" panose="020B0604030504040204"/>
                <a:cs typeface="Verdana" panose="020B0604030504040204"/>
              </a:rPr>
              <a:t>160,165,170,175,180,185</a:t>
            </a:r>
            <a:endParaRPr sz="1900" dirty="0">
              <a:latin typeface="Verdana" panose="020B0604030504040204"/>
              <a:cs typeface="Verdana" panose="020B0604030504040204"/>
            </a:endParaRPr>
          </a:p>
          <a:p>
            <a:pPr marL="12700" marR="5080" indent="0">
              <a:lnSpc>
                <a:spcPts val="1820"/>
              </a:lnSpc>
              <a:spcBef>
                <a:spcPts val="445"/>
              </a:spcBef>
              <a:buClr>
                <a:srgbClr val="CC0000"/>
              </a:buClr>
              <a:buFont typeface="Wingdings" panose="05000000000000000000"/>
              <a:buNone/>
              <a:tabLst>
                <a:tab pos="482600" algn="l"/>
              </a:tabLst>
            </a:pPr>
            <a:endParaRPr sz="19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1584862902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795" y="1761490"/>
            <a:ext cx="3225165" cy="4325620"/>
          </a:xfrm>
          <a:prstGeom prst="rect">
            <a:avLst/>
          </a:prstGeom>
        </p:spPr>
      </p:pic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469265"/>
            <a:ext cx="1377315" cy="28956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6075680" y="4826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4412" y="2404292"/>
            <a:ext cx="6262371" cy="207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spc="-5" dirty="0" smtClean="0">
                <a:latin typeface="Verdana" panose="020B0604030504040204"/>
                <a:cs typeface="Verdana" panose="020B0604030504040204"/>
              </a:rPr>
              <a:t>  </a:t>
            </a:r>
            <a:endParaRPr lang="en-US" sz="4500" spc="-5" dirty="0" smtClean="0">
              <a:latin typeface="Verdana" panose="020B0604030504040204"/>
              <a:cs typeface="Verdana" panose="020B0604030504040204"/>
            </a:endParaRPr>
          </a:p>
          <a:p>
            <a:pPr marL="12700" algn="ctr">
              <a:lnSpc>
                <a:spcPct val="100000"/>
              </a:lnSpc>
            </a:pPr>
            <a:r>
              <a:rPr lang="en-US" sz="4500" spc="-5" dirty="0">
                <a:latin typeface="Verdana" panose="020B0604030504040204"/>
                <a:cs typeface="Verdana" panose="020B0604030504040204"/>
              </a:rPr>
              <a:t> </a:t>
            </a:r>
            <a:r>
              <a:rPr lang="en-US" sz="4500" spc="-5" dirty="0" smtClean="0">
                <a:latin typeface="Verdana" panose="020B0604030504040204"/>
                <a:cs typeface="Verdana" panose="020B0604030504040204"/>
              </a:rPr>
              <a:t> SARS-CoV-2 Nucleic Acid Detection Kit</a:t>
            </a:r>
            <a:endParaRPr lang="en-US" sz="4500" spc="-5" dirty="0" smtClean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2" y="1566674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3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509270"/>
            <a:ext cx="7958455" cy="989965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 smtClean="0"/>
              <a:t>Picture                </a:t>
            </a:r>
            <a:br>
              <a:rPr lang="en-US" sz="2800" spc="-5" dirty="0" smtClean="0"/>
            </a:br>
            <a:r>
              <a:rPr lang="en-US" sz="2400" spc="-5" dirty="0" smtClean="0">
                <a:sym typeface="+mn-ea"/>
              </a:rPr>
              <a:t>SARS-CoV-2 Nucleic Acid Detection Kit</a:t>
            </a:r>
            <a:r>
              <a:rPr lang="en-US" sz="2400" spc="-5" dirty="0" smtClean="0"/>
              <a:t> </a:t>
            </a:r>
            <a:endParaRPr sz="2800" dirty="0"/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469265"/>
            <a:ext cx="1377315" cy="28956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6075680" y="4826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1676400"/>
            <a:ext cx="2254250" cy="2097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5" y="1676400"/>
            <a:ext cx="2340610" cy="21869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450" y="3661410"/>
            <a:ext cx="2212975" cy="2463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560" y="3661410"/>
            <a:ext cx="2607945" cy="25107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20" dirty="0"/>
              <a:t>CE</a:t>
            </a:r>
            <a:r>
              <a:rPr sz="2800" spc="-20" dirty="0"/>
              <a:t> </a:t>
            </a:r>
            <a:r>
              <a:rPr sz="2800" dirty="0"/>
              <a:t>Identification</a:t>
            </a:r>
            <a:endParaRPr sz="2800" dirty="0"/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780" y="1676400"/>
            <a:ext cx="3248660" cy="4528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3265" y="1885315"/>
            <a:ext cx="561340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latin typeface="Verdana" panose="020B0604030504040204"/>
                <a:cs typeface="Verdana" panose="020B0604030504040204"/>
              </a:rPr>
              <a:t>*Product List </a:t>
            </a:r>
            <a:endParaRPr sz="24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5700" y="2366645"/>
            <a:ext cx="56686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cs typeface="+mn-lt"/>
              </a:rPr>
              <a:t>1. </a:t>
            </a:r>
            <a:r>
              <a:rPr dirty="0">
                <a:cs typeface="+mn-lt"/>
                <a:sym typeface="+mn-ea"/>
              </a:rPr>
              <a:t>Non-contact Infrared Body Thermometer</a:t>
            </a:r>
            <a:r>
              <a:rPr lang="en-US" altLang="zh-CN">
                <a:cs typeface="+mn-lt"/>
              </a:rPr>
              <a:t>1. Face Mask</a:t>
            </a:r>
            <a:endParaRPr lang="en-US" altLang="zh-CN">
              <a:cs typeface="+mn-lt"/>
            </a:endParaRPr>
          </a:p>
          <a:p>
            <a:r>
              <a:rPr lang="en-US" altLang="zh-CN">
                <a:cs typeface="+mn-lt"/>
              </a:rPr>
              <a:t>2. Face mask</a:t>
            </a:r>
            <a:endParaRPr lang="en-US" altLang="zh-CN">
              <a:cs typeface="+mn-lt"/>
            </a:endParaRPr>
          </a:p>
          <a:p>
            <a:r>
              <a:rPr lang="en-US" altLang="zh-CN">
                <a:cs typeface="+mn-lt"/>
              </a:rPr>
              <a:t>3. Protective goggles</a:t>
            </a:r>
            <a:endParaRPr lang="en-US" altLang="zh-CN">
              <a:cs typeface="+mn-lt"/>
            </a:endParaRPr>
          </a:p>
          <a:p>
            <a:r>
              <a:rPr lang="en-US" altLang="zh-CN">
                <a:cs typeface="+mn-lt"/>
              </a:rPr>
              <a:t>4. Protective uniform</a:t>
            </a:r>
            <a:endParaRPr lang="en-US" altLang="zh-CN">
              <a:cs typeface="+mn-lt"/>
            </a:endParaRPr>
          </a:p>
          <a:p>
            <a:r>
              <a:rPr lang="en-US" altLang="zh-CN">
                <a:cs typeface="+mn-lt"/>
              </a:rPr>
              <a:t>5. SARS-CoV-2 Nucleic Acid Detection Kit</a:t>
            </a:r>
            <a:endParaRPr lang="en-US" altLang="zh-CN">
              <a:cs typeface="+mn-lt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08990" y="3928110"/>
            <a:ext cx="561340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lang="en-US" sz="2400" dirty="0">
                <a:latin typeface="Verdana" panose="020B0604030504040204"/>
                <a:cs typeface="Verdana" panose="020B0604030504040204"/>
              </a:rPr>
              <a:t>*Certificate</a:t>
            </a:r>
            <a:endParaRPr sz="24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08990" y="4553585"/>
            <a:ext cx="561340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lang="en-US" sz="2400" dirty="0">
                <a:latin typeface="Verdana" panose="020B0604030504040204"/>
                <a:cs typeface="Verdana" panose="020B0604030504040204"/>
              </a:rPr>
              <a:t>*Company Picture </a:t>
            </a:r>
            <a:endParaRPr lang="en-US" sz="24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20" dirty="0"/>
              <a:t>CE</a:t>
            </a:r>
            <a:r>
              <a:rPr sz="2800" spc="-20" dirty="0"/>
              <a:t> </a:t>
            </a:r>
            <a:r>
              <a:rPr sz="2800" dirty="0"/>
              <a:t>Identification</a:t>
            </a:r>
            <a:endParaRPr sz="2800" dirty="0"/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6" name="图片 5" descr="de091e1974a48e180a15b0fd1c664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5" y="1676400"/>
            <a:ext cx="2628265" cy="46729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20" dirty="0"/>
              <a:t>CE</a:t>
            </a:r>
            <a:r>
              <a:rPr sz="2800" spc="-20" dirty="0"/>
              <a:t> </a:t>
            </a:r>
            <a:r>
              <a:rPr lang="en-US" sz="2800" dirty="0"/>
              <a:t>Certificate - </a:t>
            </a:r>
            <a:r>
              <a:rPr sz="1400" dirty="0">
                <a:sym typeface="+mn-ea"/>
              </a:rPr>
              <a:t>Non-contact Infrared Body Thermometer</a:t>
            </a:r>
            <a:endParaRPr lang="en-US" sz="1400" dirty="0"/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05" y="1676400"/>
            <a:ext cx="3134995" cy="44018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20" dirty="0"/>
              <a:t>CE</a:t>
            </a:r>
            <a:r>
              <a:rPr sz="2800" spc="-20" dirty="0"/>
              <a:t> </a:t>
            </a:r>
            <a:r>
              <a:rPr sz="2800" dirty="0"/>
              <a:t>Identification</a:t>
            </a:r>
            <a:r>
              <a:rPr lang="en-US" sz="2800" dirty="0"/>
              <a:t>- </a:t>
            </a:r>
            <a:r>
              <a:rPr lang="en-US" sz="1600" dirty="0"/>
              <a:t>SARS-CoV-2 Nucleic Acid Detection Kit</a:t>
            </a:r>
            <a:endParaRPr lang="en-US" sz="1600" dirty="0"/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3228340" cy="4434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95" y="1676400"/>
            <a:ext cx="3169920" cy="43897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20" dirty="0"/>
              <a:t>CE</a:t>
            </a:r>
            <a:r>
              <a:rPr sz="2800" spc="-20" dirty="0"/>
              <a:t> </a:t>
            </a:r>
            <a:r>
              <a:rPr sz="2800" dirty="0"/>
              <a:t>Identification</a:t>
            </a:r>
            <a:r>
              <a:rPr lang="en-US" sz="2800" dirty="0"/>
              <a:t>- </a:t>
            </a:r>
            <a:r>
              <a:rPr lang="en-US" sz="1600" dirty="0"/>
              <a:t>SARS-CoV-2 Nucleic Acid Detection Kit</a:t>
            </a:r>
            <a:endParaRPr lang="en-US" sz="1600" dirty="0"/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35" y="1676400"/>
            <a:ext cx="3174365" cy="4495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676400"/>
            <a:ext cx="3140075" cy="43967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20" dirty="0"/>
              <a:t>CE</a:t>
            </a:r>
            <a:r>
              <a:rPr sz="2800" spc="-20" dirty="0"/>
              <a:t> </a:t>
            </a:r>
            <a:r>
              <a:rPr sz="2800" dirty="0"/>
              <a:t>Identification</a:t>
            </a:r>
            <a:endParaRPr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52195" y="1755140"/>
            <a:ext cx="6810375" cy="4229100"/>
          </a:xfrm>
          <a:prstGeom prst="rect">
            <a:avLst/>
          </a:prstGeom>
        </p:spPr>
      </p:pic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20" dirty="0"/>
              <a:t>Quality System</a:t>
            </a:r>
            <a:r>
              <a:rPr sz="2800" spc="-20" dirty="0"/>
              <a:t> </a:t>
            </a:r>
            <a:r>
              <a:rPr sz="2800" dirty="0"/>
              <a:t>Identification</a:t>
            </a:r>
            <a:endParaRPr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1075" y="1772285"/>
            <a:ext cx="6829425" cy="4194175"/>
          </a:xfrm>
          <a:prstGeom prst="rect">
            <a:avLst/>
          </a:prstGeom>
        </p:spPr>
      </p:pic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2" y="1566674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3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4" y="617857"/>
            <a:ext cx="7836815" cy="948690"/>
          </a:xfrm>
          <a:prstGeom prst="rect">
            <a:avLst/>
          </a:prstGeom>
        </p:spPr>
        <p:txBody>
          <a:bodyPr vert="horz" wrap="square" lIns="0" tIns="518666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z="2800" spc="-5" dirty="0" smtClean="0"/>
              <a:t>Inspection Report</a:t>
            </a:r>
            <a:endParaRPr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16764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497421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sz="2800" dirty="0"/>
              <a:t>Inspection</a:t>
            </a:r>
            <a:r>
              <a:rPr sz="2800" spc="-45" dirty="0"/>
              <a:t> </a:t>
            </a:r>
            <a:r>
              <a:rPr sz="2800" spc="-100" dirty="0"/>
              <a:t>R</a:t>
            </a:r>
            <a:r>
              <a:rPr sz="2800" dirty="0"/>
              <a:t>eport</a:t>
            </a:r>
            <a:endParaRPr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1981200"/>
            <a:ext cx="8991600" cy="35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514566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sz="2800" spc="-100" dirty="0"/>
              <a:t>P</a:t>
            </a:r>
            <a:r>
              <a:rPr sz="2800" dirty="0"/>
              <a:t>acking</a:t>
            </a:r>
            <a:r>
              <a:rPr sz="2800" spc="-45" dirty="0"/>
              <a:t> </a:t>
            </a:r>
            <a:r>
              <a:rPr sz="2800" dirty="0"/>
              <a:t>Inf</a:t>
            </a:r>
            <a:r>
              <a:rPr sz="2800" spc="-15" dirty="0"/>
              <a:t>o</a:t>
            </a:r>
            <a:r>
              <a:rPr sz="2800" dirty="0"/>
              <a:t>rm</a:t>
            </a:r>
            <a:r>
              <a:rPr sz="2800" spc="-15" dirty="0"/>
              <a:t>a</a:t>
            </a:r>
            <a:r>
              <a:rPr sz="2800" spc="-5" dirty="0"/>
              <a:t>tion</a:t>
            </a:r>
            <a:endParaRPr sz="2800" spc="-5" dirty="0"/>
          </a:p>
        </p:txBody>
      </p:sp>
      <p:pic>
        <p:nvPicPr>
          <p:cNvPr id="7" name="图片 6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" y="1752600"/>
            <a:ext cx="7308215" cy="42856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2" y="1566674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3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891541"/>
            <a:ext cx="8001000" cy="675005"/>
          </a:xfrm>
          <a:prstGeom prst="rect">
            <a:avLst/>
          </a:prstGeom>
        </p:spPr>
        <p:txBody>
          <a:bodyPr vert="horz" wrap="square" lIns="0" tIns="244981" rIns="0" bIns="0" rtlCol="0">
            <a:spAutoFit/>
          </a:bodyPr>
          <a:lstStyle/>
          <a:p>
            <a:pPr marL="12700"/>
            <a:r>
              <a:rPr lang="en-US" altLang="zh-CN" sz="2800" spc="-5" dirty="0" smtClean="0"/>
              <a:t>CE Certificate</a:t>
            </a:r>
            <a:endParaRPr lang="zh-CN" altLang="en-US" sz="2800" spc="-5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43200" y="1676400"/>
            <a:ext cx="3101800" cy="432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3100" y="3258820"/>
            <a:ext cx="8115935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dirty="0">
                <a:latin typeface="Verdana" panose="020B0604030504040204"/>
                <a:cs typeface="Verdana" panose="020B0604030504040204"/>
              </a:rPr>
              <a:t>Non-contact Infrared Body Thermometer </a:t>
            </a:r>
            <a:endParaRPr sz="40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2" y="1566674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3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4" y="497421"/>
            <a:ext cx="7836815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sz="2800" spc="-5" dirty="0"/>
              <a:t>Qua</a:t>
            </a:r>
            <a:r>
              <a:rPr sz="2800" spc="5" dirty="0"/>
              <a:t>l</a:t>
            </a:r>
            <a:r>
              <a:rPr sz="2800" spc="-10" dirty="0"/>
              <a:t>i</a:t>
            </a:r>
            <a:r>
              <a:rPr sz="2800" spc="-20" dirty="0"/>
              <a:t>t</a:t>
            </a:r>
            <a:r>
              <a:rPr sz="2800" dirty="0"/>
              <a:t>y</a:t>
            </a:r>
            <a:r>
              <a:rPr sz="2800" spc="-25" dirty="0"/>
              <a:t> </a:t>
            </a:r>
            <a:r>
              <a:rPr sz="2800" dirty="0"/>
              <a:t>system</a:t>
            </a:r>
            <a:r>
              <a:rPr sz="2800" spc="-20" dirty="0"/>
              <a:t> </a:t>
            </a:r>
            <a:r>
              <a:rPr sz="2800" dirty="0"/>
              <a:t>Identification</a:t>
            </a:r>
            <a:endParaRPr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0" y="1752600"/>
            <a:ext cx="75326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773935"/>
            <a:ext cx="7775448" cy="44409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514566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5" dirty="0"/>
              <a:t>Company Picture</a:t>
            </a:r>
            <a:endParaRPr lang="en-US" sz="2800" spc="-5" dirty="0"/>
          </a:p>
        </p:txBody>
      </p:sp>
      <p:pic>
        <p:nvPicPr>
          <p:cNvPr id="3" name="图片 2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514566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5" dirty="0"/>
              <a:t>Company Picture</a:t>
            </a:r>
            <a:endParaRPr lang="en-US" sz="2800" spc="-5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3415" y="1687195"/>
            <a:ext cx="7671435" cy="4492625"/>
          </a:xfrm>
          <a:prstGeom prst="rect">
            <a:avLst/>
          </a:prstGeom>
        </p:spPr>
      </p:pic>
      <p:pic>
        <p:nvPicPr>
          <p:cNvPr id="2" name="图片 1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514566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5" dirty="0"/>
              <a:t>Company Picture</a:t>
            </a:r>
            <a:endParaRPr lang="en-US" sz="2800" spc="-5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2950" y="1685925"/>
            <a:ext cx="7657465" cy="4497705"/>
          </a:xfrm>
          <a:prstGeom prst="rect">
            <a:avLst/>
          </a:prstGeom>
        </p:spPr>
      </p:pic>
      <p:pic>
        <p:nvPicPr>
          <p:cNvPr id="2" name="图片 1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381216"/>
            <a:ext cx="7836814" cy="1048385"/>
          </a:xfrm>
          <a:prstGeom prst="rect">
            <a:avLst/>
          </a:prstGeom>
        </p:spPr>
        <p:txBody>
          <a:bodyPr vert="horz" wrap="square" lIns="0" tIns="465133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lang="en-US" sz="2800" spc="-5" dirty="0"/>
              <a:t>Company Picture</a:t>
            </a:r>
            <a:endParaRPr lang="en-US" sz="2800" spc="-5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0230" y="1790700"/>
            <a:ext cx="8004175" cy="4133850"/>
          </a:xfrm>
          <a:prstGeom prst="rect">
            <a:avLst/>
          </a:prstGeom>
        </p:spPr>
      </p:pic>
      <p:pic>
        <p:nvPicPr>
          <p:cNvPr id="2" name="图片 1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394204"/>
            <a:ext cx="4803775" cy="109855"/>
          </a:xfrm>
          <a:custGeom>
            <a:avLst/>
            <a:gdLst/>
            <a:ahLst/>
            <a:cxnLst/>
            <a:rect l="l" t="t" r="r" b="b"/>
            <a:pathLst>
              <a:path w="4803775" h="109855">
                <a:moveTo>
                  <a:pt x="0" y="109727"/>
                </a:moveTo>
                <a:lnTo>
                  <a:pt x="4803394" y="109727"/>
                </a:lnTo>
                <a:lnTo>
                  <a:pt x="4803394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239420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6449" y="1725339"/>
            <a:ext cx="31419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90"/>
              </a:lnSpc>
            </a:pPr>
            <a:r>
              <a:rPr sz="4000" spc="-10" dirty="0"/>
              <a:t>Thank</a:t>
            </a:r>
            <a:r>
              <a:rPr sz="4000" spc="-5" dirty="0"/>
              <a:t>s</a:t>
            </a:r>
            <a:r>
              <a:rPr sz="4000" spc="30" dirty="0"/>
              <a:t> </a:t>
            </a:r>
            <a:r>
              <a:rPr sz="4000" spc="-254" dirty="0"/>
              <a:t>Y</a:t>
            </a:r>
            <a:r>
              <a:rPr sz="4000" spc="-5" dirty="0"/>
              <a:t>ou!</a:t>
            </a:r>
            <a:endParaRPr sz="4000"/>
          </a:p>
        </p:txBody>
      </p:sp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8605" y="283845"/>
            <a:ext cx="2279015" cy="478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7855" y="3759200"/>
            <a:ext cx="7840345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 marR="5080" indent="175260">
              <a:lnSpc>
                <a:spcPct val="120000"/>
              </a:lnSpc>
            </a:pP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Nationa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l</a:t>
            </a: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P</a:t>
            </a:r>
            <a:r>
              <a:rPr spc="5" dirty="0">
                <a:latin typeface="Verdana" panose="020B0604030504040204"/>
                <a:cs typeface="Verdana" panose="020B0604030504040204"/>
                <a:sym typeface="+mn-ea"/>
              </a:rPr>
              <a:t>h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ar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m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aceutical</a:t>
            </a:r>
            <a:r>
              <a:rPr spc="-60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G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r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oup H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e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nan</a:t>
            </a:r>
            <a:r>
              <a:rPr spc="-30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Med</a:t>
            </a:r>
            <a:r>
              <a:rPr spc="-20" dirty="0">
                <a:latin typeface="Verdana" panose="020B0604030504040204"/>
                <a:cs typeface="Verdana" panose="020B0604030504040204"/>
                <a:sym typeface="+mn-ea"/>
              </a:rPr>
              <a:t>i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cal</a:t>
            </a:r>
            <a:r>
              <a:rPr spc="-15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spc="5" dirty="0">
                <a:latin typeface="Verdana" panose="020B0604030504040204"/>
                <a:cs typeface="Verdana" panose="020B0604030504040204"/>
                <a:sym typeface="+mn-ea"/>
              </a:rPr>
              <a:t>E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quip</a:t>
            </a:r>
            <a:r>
              <a:rPr spc="-15" dirty="0">
                <a:latin typeface="Verdana" panose="020B0604030504040204"/>
                <a:cs typeface="Verdana" panose="020B0604030504040204"/>
                <a:sym typeface="+mn-ea"/>
              </a:rPr>
              <a:t>m</a:t>
            </a:r>
            <a:r>
              <a:rPr spc="-10" dirty="0">
                <a:latin typeface="Verdana" panose="020B0604030504040204"/>
                <a:cs typeface="Verdana" panose="020B0604030504040204"/>
                <a:sym typeface="+mn-ea"/>
              </a:rPr>
              <a:t>e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nt</a:t>
            </a:r>
            <a:r>
              <a:rPr spc="-15" dirty="0">
                <a:latin typeface="Verdana" panose="020B0604030504040204"/>
                <a:cs typeface="Verdana" panose="020B0604030504040204"/>
                <a:sym typeface="+mn-ea"/>
              </a:rPr>
              <a:t> </a:t>
            </a:r>
            <a:r>
              <a:rPr spc="-5" dirty="0">
                <a:latin typeface="Verdana" panose="020B0604030504040204"/>
                <a:cs typeface="Verdana" panose="020B0604030504040204"/>
                <a:sym typeface="+mn-ea"/>
              </a:rPr>
              <a:t>C</a:t>
            </a:r>
            <a:r>
              <a:rPr spc="-25" dirty="0">
                <a:latin typeface="Verdana" panose="020B0604030504040204"/>
                <a:cs typeface="Verdana" panose="020B0604030504040204"/>
                <a:sym typeface="+mn-ea"/>
              </a:rPr>
              <a:t>o</a:t>
            </a:r>
            <a:r>
              <a:rPr spc="-130" dirty="0">
                <a:latin typeface="Verdana" panose="020B0604030504040204"/>
                <a:cs typeface="Verdana" panose="020B0604030504040204"/>
                <a:sym typeface="+mn-ea"/>
              </a:rPr>
              <a:t>.</a:t>
            </a:r>
            <a:r>
              <a:rPr dirty="0">
                <a:latin typeface="Verdana" panose="020B0604030504040204"/>
                <a:cs typeface="Verdana" panose="020B0604030504040204"/>
                <a:sym typeface="+mn-ea"/>
              </a:rPr>
              <a:t>,Ltd</a:t>
            </a:r>
            <a:endParaRPr lang="zh-CN" altLang="en-US"/>
          </a:p>
        </p:txBody>
      </p:sp>
      <p:sp>
        <p:nvSpPr>
          <p:cNvPr id="7" name="object 2"/>
          <p:cNvSpPr/>
          <p:nvPr/>
        </p:nvSpPr>
        <p:spPr>
          <a:xfrm>
            <a:off x="253" y="245998"/>
            <a:ext cx="2808731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文本框 7"/>
          <p:cNvSpPr txBox="1"/>
          <p:nvPr/>
        </p:nvSpPr>
        <p:spPr>
          <a:xfrm>
            <a:off x="2352040" y="4182745"/>
            <a:ext cx="38912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 marR="5080" indent="175260">
              <a:lnSpc>
                <a:spcPct val="120000"/>
              </a:lnSpc>
            </a:pPr>
            <a:r>
              <a:rPr lang="en-US"/>
              <a:t>Anyang General International Co., Ltd.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566636"/>
            <a:ext cx="7836814" cy="928370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ym typeface="+mn-ea"/>
              </a:rPr>
              <a:t>Picture</a:t>
            </a:r>
            <a:br>
              <a:rPr lang="en-US" sz="2400" dirty="0">
                <a:sym typeface="+mn-ea"/>
              </a:rPr>
            </a:br>
            <a:r>
              <a:rPr sz="2400" dirty="0">
                <a:sym typeface="+mn-ea"/>
              </a:rPr>
              <a:t>Non-contact Infrared Body Thermometer </a:t>
            </a:r>
            <a:endParaRPr sz="1800" dirty="0"/>
          </a:p>
        </p:txBody>
      </p:sp>
      <p:pic>
        <p:nvPicPr>
          <p:cNvPr id="9" name="图片 8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" y="1957705"/>
            <a:ext cx="2463800" cy="1673225"/>
          </a:xfrm>
          <a:prstGeom prst="rect">
            <a:avLst/>
          </a:prstGeom>
        </p:spPr>
      </p:pic>
      <p:pic>
        <p:nvPicPr>
          <p:cNvPr id="11" name="图片 10" descr="3104354780669439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30" y="3742055"/>
            <a:ext cx="2318385" cy="2318385"/>
          </a:xfrm>
          <a:prstGeom prst="rect">
            <a:avLst/>
          </a:prstGeom>
        </p:spPr>
      </p:pic>
      <p:pic>
        <p:nvPicPr>
          <p:cNvPr id="12" name="图片 11" descr="8918562701461550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710" y="1991360"/>
            <a:ext cx="3317240" cy="3617595"/>
          </a:xfrm>
          <a:prstGeom prst="rect">
            <a:avLst/>
          </a:prstGeom>
        </p:spPr>
      </p:pic>
      <p:pic>
        <p:nvPicPr>
          <p:cNvPr id="13" name="图片 12" descr="4245026889694943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045" y="1957705"/>
            <a:ext cx="1871980" cy="365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59100" y="3301365"/>
            <a:ext cx="3225165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>
                <a:latin typeface="Verdana" panose="020B0604030504040204"/>
                <a:cs typeface="Verdana" panose="020B0604030504040204"/>
              </a:rPr>
              <a:t>Face</a:t>
            </a:r>
            <a:r>
              <a:rPr sz="4500" dirty="0">
                <a:latin typeface="Verdana" panose="020B0604030504040204"/>
                <a:cs typeface="Verdana" panose="020B0604030504040204"/>
              </a:rPr>
              <a:t> </a:t>
            </a:r>
            <a:r>
              <a:rPr lang="en-US" sz="4500" dirty="0">
                <a:latin typeface="Verdana" panose="020B0604030504040204"/>
                <a:cs typeface="Verdana" panose="020B0604030504040204"/>
              </a:rPr>
              <a:t>M</a:t>
            </a:r>
            <a:r>
              <a:rPr sz="4500" dirty="0">
                <a:latin typeface="Verdana" panose="020B0604030504040204"/>
                <a:cs typeface="Verdana" panose="020B0604030504040204"/>
              </a:rPr>
              <a:t>ask </a:t>
            </a:r>
            <a:endParaRPr sz="45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8" name="图片 7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777" y="515201"/>
            <a:ext cx="7836814" cy="1205230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ym typeface="+mn-ea"/>
              </a:rPr>
              <a:t>Picture</a:t>
            </a:r>
            <a:br>
              <a:rPr lang="en-US" sz="2400" dirty="0">
                <a:sym typeface="+mn-ea"/>
              </a:rPr>
            </a:br>
            <a:r>
              <a:rPr lang="en-US" sz="2400" dirty="0">
                <a:sym typeface="+mn-ea"/>
              </a:rPr>
              <a:t>Face</a:t>
            </a:r>
            <a:r>
              <a:rPr sz="2400" dirty="0">
                <a:sym typeface="+mn-ea"/>
              </a:rPr>
              <a:t> </a:t>
            </a:r>
            <a:r>
              <a:rPr lang="en-US" sz="2400" dirty="0">
                <a:sym typeface="+mn-ea"/>
              </a:rPr>
              <a:t>M</a:t>
            </a:r>
            <a:r>
              <a:rPr sz="2400" dirty="0">
                <a:sym typeface="+mn-ea"/>
              </a:rPr>
              <a:t>ask FFP3</a:t>
            </a:r>
            <a:r>
              <a:rPr sz="2400" dirty="0"/>
              <a:t> </a:t>
            </a:r>
            <a:br>
              <a:rPr dirty="0"/>
            </a:br>
            <a:endParaRPr sz="1800" dirty="0"/>
          </a:p>
        </p:txBody>
      </p:sp>
      <p:pic>
        <p:nvPicPr>
          <p:cNvPr id="6" name="图片 5" descr="cabc5e676089ad0382462c7baec790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7160" y="1720215"/>
            <a:ext cx="2489200" cy="3975735"/>
          </a:xfrm>
          <a:prstGeom prst="rect">
            <a:avLst/>
          </a:prstGeom>
        </p:spPr>
      </p:pic>
      <p:pic>
        <p:nvPicPr>
          <p:cNvPr id="7" name="图片 6" descr="8b5b4c412fca5cc31a8e63d2126cf9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325" y="2842895"/>
            <a:ext cx="3839210" cy="3282315"/>
          </a:xfrm>
          <a:prstGeom prst="rect">
            <a:avLst/>
          </a:prstGeom>
        </p:spPr>
      </p:pic>
      <p:pic>
        <p:nvPicPr>
          <p:cNvPr id="9" name="图片 8" descr="AGICO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777" y="515201"/>
            <a:ext cx="7836814" cy="1205230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ym typeface="+mn-ea"/>
              </a:rPr>
              <a:t>Picture</a:t>
            </a:r>
            <a:br>
              <a:rPr lang="en-US" sz="2400" dirty="0">
                <a:sym typeface="+mn-ea"/>
              </a:rPr>
            </a:br>
            <a:r>
              <a:rPr lang="en-US" sz="2400" dirty="0">
                <a:sym typeface="+mn-ea"/>
              </a:rPr>
              <a:t>Face</a:t>
            </a:r>
            <a:r>
              <a:rPr sz="2400" dirty="0">
                <a:sym typeface="+mn-ea"/>
              </a:rPr>
              <a:t> </a:t>
            </a:r>
            <a:r>
              <a:rPr lang="en-US" sz="2400" dirty="0">
                <a:sym typeface="+mn-ea"/>
              </a:rPr>
              <a:t>M</a:t>
            </a:r>
            <a:r>
              <a:rPr sz="2400" dirty="0">
                <a:sym typeface="+mn-ea"/>
              </a:rPr>
              <a:t>ask </a:t>
            </a:r>
            <a:r>
              <a:rPr lang="en-US" sz="2400" dirty="0">
                <a:sym typeface="+mn-ea"/>
              </a:rPr>
              <a:t>N95</a:t>
            </a:r>
            <a:br>
              <a:rPr dirty="0"/>
            </a:br>
            <a:endParaRPr sz="1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60170" y="1711960"/>
            <a:ext cx="4940300" cy="39928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5070" y="3855720"/>
            <a:ext cx="3914775" cy="2240280"/>
          </a:xfrm>
          <a:prstGeom prst="rect">
            <a:avLst/>
          </a:prstGeom>
        </p:spPr>
      </p:pic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777" y="515201"/>
            <a:ext cx="7836814" cy="1205230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ym typeface="+mn-ea"/>
              </a:rPr>
              <a:t>Picture</a:t>
            </a:r>
            <a:br>
              <a:rPr lang="en-US" sz="2400" dirty="0">
                <a:sym typeface="+mn-ea"/>
              </a:rPr>
            </a:br>
            <a:r>
              <a:rPr lang="en-US" sz="2400" dirty="0">
                <a:sym typeface="+mn-ea"/>
              </a:rPr>
              <a:t>Face</a:t>
            </a:r>
            <a:r>
              <a:rPr sz="2400" dirty="0">
                <a:sym typeface="+mn-ea"/>
              </a:rPr>
              <a:t> </a:t>
            </a:r>
            <a:r>
              <a:rPr lang="en-US" sz="2400" dirty="0">
                <a:sym typeface="+mn-ea"/>
              </a:rPr>
              <a:t>M</a:t>
            </a:r>
            <a:r>
              <a:rPr sz="2400" dirty="0">
                <a:sym typeface="+mn-ea"/>
              </a:rPr>
              <a:t>ask FFP</a:t>
            </a:r>
            <a:r>
              <a:rPr lang="en-US" sz="2400" dirty="0">
                <a:sym typeface="+mn-ea"/>
              </a:rPr>
              <a:t>2</a:t>
            </a:r>
            <a:r>
              <a:rPr sz="2400" dirty="0"/>
              <a:t> </a:t>
            </a:r>
            <a:br>
              <a:rPr dirty="0"/>
            </a:br>
            <a:endParaRPr sz="1800" dirty="0"/>
          </a:p>
        </p:txBody>
      </p:sp>
      <p:pic>
        <p:nvPicPr>
          <p:cNvPr id="9" name="图片 8" descr="AGICO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10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8" name="图片 7" descr="a33ebf03653858185f4edfa51ebd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30" y="1720215"/>
            <a:ext cx="3155950" cy="4246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67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727"/>
                </a:moveTo>
                <a:lnTo>
                  <a:pt x="4655566" y="109727"/>
                </a:lnTo>
                <a:lnTo>
                  <a:pt x="465556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" y="1566672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777" y="515201"/>
            <a:ext cx="7836814" cy="1205230"/>
          </a:xfrm>
          <a:prstGeom prst="rect">
            <a:avLst/>
          </a:prstGeom>
        </p:spPr>
        <p:txBody>
          <a:bodyPr vert="horz" wrap="square" lIns="0" tIns="19030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>
                <a:sym typeface="+mn-ea"/>
              </a:rPr>
              <a:t>Picture</a:t>
            </a:r>
            <a:br>
              <a:rPr lang="en-US" sz="2400" dirty="0">
                <a:sym typeface="+mn-ea"/>
              </a:rPr>
            </a:br>
            <a:r>
              <a:rPr lang="en-US" altLang="zh-CN" sz="2400" dirty="0">
                <a:sym typeface="+mn-ea"/>
              </a:rPr>
              <a:t>Disposable Surgical Mask</a:t>
            </a:r>
            <a:br>
              <a:rPr dirty="0"/>
            </a:br>
            <a:endParaRPr sz="1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660" y="1720215"/>
            <a:ext cx="4391025" cy="4210050"/>
          </a:xfrm>
          <a:prstGeom prst="rect">
            <a:avLst/>
          </a:prstGeom>
        </p:spPr>
      </p:pic>
      <p:pic>
        <p:nvPicPr>
          <p:cNvPr id="6" name="图片 5" descr="AGICO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35" y="697865"/>
            <a:ext cx="1377315" cy="289560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075680" y="711200"/>
            <a:ext cx="169735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WPS 演示</Application>
  <PresentationFormat>全屏显示(4:3)</PresentationFormat>
  <Paragraphs>99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Verdana</vt:lpstr>
      <vt:lpstr>Calibri</vt:lpstr>
      <vt:lpstr>微软雅黑</vt:lpstr>
      <vt:lpstr>Arial Unicode MS</vt:lpstr>
      <vt:lpstr>Wingdings</vt:lpstr>
      <vt:lpstr>Arial</vt:lpstr>
      <vt:lpstr>Office Theme</vt:lpstr>
      <vt:lpstr>PowerPoint 演示文稿</vt:lpstr>
      <vt:lpstr>PowerPoint 演示文稿</vt:lpstr>
      <vt:lpstr>PowerPoint 演示文稿</vt:lpstr>
      <vt:lpstr>Picture Face Mask FFP3  </vt:lpstr>
      <vt:lpstr>PowerPoint 演示文稿</vt:lpstr>
      <vt:lpstr>Picture Face Mask FFP3  </vt:lpstr>
      <vt:lpstr>Picture Half Mask N95 </vt:lpstr>
      <vt:lpstr>Picture Face Mask FFP3  </vt:lpstr>
      <vt:lpstr>Picture Disposable Surgical Mask </vt:lpstr>
      <vt:lpstr>PowerPoint 演示文稿</vt:lpstr>
      <vt:lpstr>Picture Protective Goggles  </vt:lpstr>
      <vt:lpstr>Specification Protective Goggles</vt:lpstr>
      <vt:lpstr>PowerPoint 演示文稿</vt:lpstr>
      <vt:lpstr>Picture                 Disposable Medical Protective Clothing (Sterile)</vt:lpstr>
      <vt:lpstr>Picture                 Disposable Medical Protective Clothing (Non-Sterile)</vt:lpstr>
      <vt:lpstr>Picture                 Gown </vt:lpstr>
      <vt:lpstr>PowerPoint 演示文稿</vt:lpstr>
      <vt:lpstr>Picture                 Gown </vt:lpstr>
      <vt:lpstr>CE Identification</vt:lpstr>
      <vt:lpstr>CE Identification</vt:lpstr>
      <vt:lpstr>CE Identification</vt:lpstr>
      <vt:lpstr>CE Identification</vt:lpstr>
      <vt:lpstr>CE Identification- SARS-CoV-2 Nucleic Acid Detection Kit</vt:lpstr>
      <vt:lpstr>CE Identification</vt:lpstr>
      <vt:lpstr>Quality System Identification</vt:lpstr>
      <vt:lpstr>Inspection Report</vt:lpstr>
      <vt:lpstr>Inspection Report</vt:lpstr>
      <vt:lpstr>Packing Information</vt:lpstr>
      <vt:lpstr>CE Certificate</vt:lpstr>
      <vt:lpstr>Quality system Identification</vt:lpstr>
      <vt:lpstr>Company Picture</vt:lpstr>
      <vt:lpstr>Company Picture</vt:lpstr>
      <vt:lpstr>Company Picture</vt:lpstr>
      <vt:lpstr>Company Picture</vt:lpstr>
      <vt:lpstr>Thanks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Disposable Face Mask  Product Profile</dc:title>
  <dc:creator>郭威William</dc:creator>
  <cp:lastModifiedBy>wyj</cp:lastModifiedBy>
  <cp:revision>16</cp:revision>
  <dcterms:created xsi:type="dcterms:W3CDTF">2020-03-22T05:34:00Z</dcterms:created>
  <dcterms:modified xsi:type="dcterms:W3CDTF">2020-03-22T13:09:59Z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2020-03-22T00:00:00Z</vt:filetime>
  </property>
  <property fmtid="{D5CDD505-2E9C-101B-9397-08002B2CF9AE}" pid="5" name="KSOProductBuildVer">
    <vt:lpwstr>2052-11.1.0.9339</vt:lpwstr>
  </property>
</Properties>
</file>